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1258" r:id="rId4"/>
    <p:sldId id="1259" r:id="rId5"/>
    <p:sldId id="260" r:id="rId6"/>
    <p:sldId id="1262" r:id="rId7"/>
    <p:sldId id="1260" r:id="rId8"/>
    <p:sldId id="1264" r:id="rId9"/>
    <p:sldId id="273" r:id="rId10"/>
    <p:sldId id="262" r:id="rId11"/>
    <p:sldId id="264" r:id="rId12"/>
    <p:sldId id="1256" r:id="rId13"/>
    <p:sldId id="274" r:id="rId14"/>
    <p:sldId id="1268" r:id="rId15"/>
    <p:sldId id="1265" r:id="rId16"/>
    <p:sldId id="1271" r:id="rId17"/>
    <p:sldId id="1269" r:id="rId18"/>
    <p:sldId id="1267" r:id="rId19"/>
    <p:sldId id="263" r:id="rId20"/>
    <p:sldId id="265" r:id="rId21"/>
    <p:sldId id="267" r:id="rId22"/>
    <p:sldId id="1255" r:id="rId23"/>
    <p:sldId id="106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503B0-E938-4BCA-9467-708C3BDDC082}" v="11" dt="2026-05-11T07:40:46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1914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o Valentim Silva (Student)" userId="24f9b0d2-372c-4891-ac01-2b37024e2270" providerId="ADAL" clId="{7F458004-675C-444F-B299-30390B967098}"/>
    <pc:docChg chg="undo custSel addSld delSld modSld sldOrd">
      <pc:chgData name="Marcelo Valentim Silva (Student)" userId="24f9b0d2-372c-4891-ac01-2b37024e2270" providerId="ADAL" clId="{7F458004-675C-444F-B299-30390B967098}" dt="2026-05-11T07:41:03.340" v="543" actId="1076"/>
      <pc:docMkLst>
        <pc:docMk/>
      </pc:docMkLst>
      <pc:sldChg chg="modSp mod">
        <pc:chgData name="Marcelo Valentim Silva (Student)" userId="24f9b0d2-372c-4891-ac01-2b37024e2270" providerId="ADAL" clId="{7F458004-675C-444F-B299-30390B967098}" dt="2026-05-11T07:08:50.160" v="487" actId="20577"/>
        <pc:sldMkLst>
          <pc:docMk/>
          <pc:sldMk cId="0" sldId="256"/>
        </pc:sldMkLst>
        <pc:spChg chg="mod">
          <ac:chgData name="Marcelo Valentim Silva (Student)" userId="24f9b0d2-372c-4891-ac01-2b37024e2270" providerId="ADAL" clId="{7F458004-675C-444F-B299-30390B967098}" dt="2026-05-11T07:08:50.160" v="487" actId="20577"/>
          <ac:spMkLst>
            <pc:docMk/>
            <pc:sldMk cId="0" sldId="256"/>
            <ac:spMk id="4" creationId="{00000000-0000-0000-0000-000000000000}"/>
          </ac:spMkLst>
        </pc:spChg>
      </pc:sldChg>
      <pc:sldChg chg="addSp modSp mod">
        <pc:chgData name="Marcelo Valentim Silva (Student)" userId="24f9b0d2-372c-4891-ac01-2b37024e2270" providerId="ADAL" clId="{7F458004-675C-444F-B299-30390B967098}" dt="2026-05-11T07:13:17.253" v="517" actId="1076"/>
        <pc:sldMkLst>
          <pc:docMk/>
          <pc:sldMk cId="0" sldId="260"/>
        </pc:sldMkLst>
        <pc:spChg chg="add mod">
          <ac:chgData name="Marcelo Valentim Silva (Student)" userId="24f9b0d2-372c-4891-ac01-2b37024e2270" providerId="ADAL" clId="{7F458004-675C-444F-B299-30390B967098}" dt="2026-05-11T07:13:04.027" v="514" actId="20577"/>
          <ac:spMkLst>
            <pc:docMk/>
            <pc:sldMk cId="0" sldId="260"/>
            <ac:spMk id="5" creationId="{F15B28AE-B7EB-8B6C-9EF7-69503C562F7F}"/>
          </ac:spMkLst>
        </pc:spChg>
        <pc:picChg chg="mod">
          <ac:chgData name="Marcelo Valentim Silva (Student)" userId="24f9b0d2-372c-4891-ac01-2b37024e2270" providerId="ADAL" clId="{7F458004-675C-444F-B299-30390B967098}" dt="2026-05-11T07:13:17.253" v="517" actId="1076"/>
          <ac:picMkLst>
            <pc:docMk/>
            <pc:sldMk cId="0" sldId="260"/>
            <ac:picMk id="4" creationId="{375B399D-F5B8-31D2-E060-12CEBF2A848A}"/>
          </ac:picMkLst>
        </pc:picChg>
      </pc:sldChg>
      <pc:sldChg chg="addSp delSp modSp mod">
        <pc:chgData name="Marcelo Valentim Silva (Student)" userId="24f9b0d2-372c-4891-ac01-2b37024e2270" providerId="ADAL" clId="{7F458004-675C-444F-B299-30390B967098}" dt="2026-05-11T07:14:02.094" v="522"/>
        <pc:sldMkLst>
          <pc:docMk/>
          <pc:sldMk cId="0" sldId="263"/>
        </pc:sldMkLst>
        <pc:spChg chg="del mod">
          <ac:chgData name="Marcelo Valentim Silva (Student)" userId="24f9b0d2-372c-4891-ac01-2b37024e2270" providerId="ADAL" clId="{7F458004-675C-444F-B299-30390B967098}" dt="2026-05-11T06:53:19.993" v="402" actId="478"/>
          <ac:spMkLst>
            <pc:docMk/>
            <pc:sldMk cId="0" sldId="263"/>
            <ac:spMk id="2" creationId="{00000000-0000-0000-0000-000000000000}"/>
          </ac:spMkLst>
        </pc:spChg>
        <pc:spChg chg="del mod">
          <ac:chgData name="Marcelo Valentim Silva (Student)" userId="24f9b0d2-372c-4891-ac01-2b37024e2270" providerId="ADAL" clId="{7F458004-675C-444F-B299-30390B967098}" dt="2026-05-11T06:52:06.367" v="395" actId="22"/>
          <ac:spMkLst>
            <pc:docMk/>
            <pc:sldMk cId="0" sldId="263"/>
            <ac:spMk id="3" creationId="{00000000-0000-0000-0000-000000000000}"/>
          </ac:spMkLst>
        </pc:spChg>
        <pc:spChg chg="add mod">
          <ac:chgData name="Marcelo Valentim Silva (Student)" userId="24f9b0d2-372c-4891-ac01-2b37024e2270" providerId="ADAL" clId="{7F458004-675C-444F-B299-30390B967098}" dt="2026-05-11T07:14:02.094" v="522"/>
          <ac:spMkLst>
            <pc:docMk/>
            <pc:sldMk cId="0" sldId="263"/>
            <ac:spMk id="12" creationId="{14301AE6-A5A2-C538-9168-519AA7B0977A}"/>
          </ac:spMkLst>
        </pc:spChg>
        <pc:picChg chg="add mod ord">
          <ac:chgData name="Marcelo Valentim Silva (Student)" userId="24f9b0d2-372c-4891-ac01-2b37024e2270" providerId="ADAL" clId="{7F458004-675C-444F-B299-30390B967098}" dt="2026-05-11T06:53:24.506" v="403" actId="1076"/>
          <ac:picMkLst>
            <pc:docMk/>
            <pc:sldMk cId="0" sldId="263"/>
            <ac:picMk id="10" creationId="{B3A0C10C-45DA-F03E-3F44-E3889EB13D5F}"/>
          </ac:picMkLst>
        </pc:picChg>
      </pc:sldChg>
      <pc:sldChg chg="modSp mod">
        <pc:chgData name="Marcelo Valentim Silva (Student)" userId="24f9b0d2-372c-4891-ac01-2b37024e2270" providerId="ADAL" clId="{7F458004-675C-444F-B299-30390B967098}" dt="2026-05-11T06:53:50.600" v="405" actId="20577"/>
        <pc:sldMkLst>
          <pc:docMk/>
          <pc:sldMk cId="0" sldId="267"/>
        </pc:sldMkLst>
        <pc:spChg chg="mod">
          <ac:chgData name="Marcelo Valentim Silva (Student)" userId="24f9b0d2-372c-4891-ac01-2b37024e2270" providerId="ADAL" clId="{7F458004-675C-444F-B299-30390B967098}" dt="2026-05-11T06:53:50.600" v="405" actId="20577"/>
          <ac:spMkLst>
            <pc:docMk/>
            <pc:sldMk cId="0" sldId="267"/>
            <ac:spMk id="3" creationId="{00000000-0000-0000-0000-000000000000}"/>
          </ac:spMkLst>
        </pc:spChg>
      </pc:sldChg>
      <pc:sldChg chg="modSp mod">
        <pc:chgData name="Marcelo Valentim Silva (Student)" userId="24f9b0d2-372c-4891-ac01-2b37024e2270" providerId="ADAL" clId="{7F458004-675C-444F-B299-30390B967098}" dt="2026-05-11T06:57:22.589" v="416" actId="20577"/>
        <pc:sldMkLst>
          <pc:docMk/>
          <pc:sldMk cId="818718123" sldId="274"/>
        </pc:sldMkLst>
        <pc:spChg chg="mod">
          <ac:chgData name="Marcelo Valentim Silva (Student)" userId="24f9b0d2-372c-4891-ac01-2b37024e2270" providerId="ADAL" clId="{7F458004-675C-444F-B299-30390B967098}" dt="2026-05-11T06:57:22.589" v="416" actId="20577"/>
          <ac:spMkLst>
            <pc:docMk/>
            <pc:sldMk cId="818718123" sldId="274"/>
            <ac:spMk id="11" creationId="{506A5BA5-C2DD-39A3-579C-0053B46219CC}"/>
          </ac:spMkLst>
        </pc:spChg>
      </pc:sldChg>
      <pc:sldChg chg="addSp modSp mod">
        <pc:chgData name="Marcelo Valentim Silva (Student)" userId="24f9b0d2-372c-4891-ac01-2b37024e2270" providerId="ADAL" clId="{7F458004-675C-444F-B299-30390B967098}" dt="2026-05-11T07:14:26.816" v="525" actId="1076"/>
        <pc:sldMkLst>
          <pc:docMk/>
          <pc:sldMk cId="3922423677" sldId="1065"/>
        </pc:sldMkLst>
        <pc:spChg chg="add mod">
          <ac:chgData name="Marcelo Valentim Silva (Student)" userId="24f9b0d2-372c-4891-ac01-2b37024e2270" providerId="ADAL" clId="{7F458004-675C-444F-B299-30390B967098}" dt="2026-05-11T07:14:26.816" v="525" actId="1076"/>
          <ac:spMkLst>
            <pc:docMk/>
            <pc:sldMk cId="3922423677" sldId="1065"/>
            <ac:spMk id="5" creationId="{E31FC20F-2B93-9AAF-CE57-ED4DE54D1062}"/>
          </ac:spMkLst>
        </pc:spChg>
        <pc:picChg chg="mod">
          <ac:chgData name="Marcelo Valentim Silva (Student)" userId="24f9b0d2-372c-4891-ac01-2b37024e2270" providerId="ADAL" clId="{7F458004-675C-444F-B299-30390B967098}" dt="2026-05-11T07:14:18.615" v="523" actId="1076"/>
          <ac:picMkLst>
            <pc:docMk/>
            <pc:sldMk cId="3922423677" sldId="1065"/>
            <ac:picMk id="2" creationId="{8F7E80A4-F118-6732-F3B2-CED41F4D0696}"/>
          </ac:picMkLst>
        </pc:picChg>
      </pc:sldChg>
      <pc:sldChg chg="modSp mod">
        <pc:chgData name="Marcelo Valentim Silva (Student)" userId="24f9b0d2-372c-4891-ac01-2b37024e2270" providerId="ADAL" clId="{7F458004-675C-444F-B299-30390B967098}" dt="2026-05-11T06:28:01.191" v="208" actId="5793"/>
        <pc:sldMkLst>
          <pc:docMk/>
          <pc:sldMk cId="2633957207" sldId="1256"/>
        </pc:sldMkLst>
        <pc:spChg chg="mod">
          <ac:chgData name="Marcelo Valentim Silva (Student)" userId="24f9b0d2-372c-4891-ac01-2b37024e2270" providerId="ADAL" clId="{7F458004-675C-444F-B299-30390B967098}" dt="2026-05-11T06:28:01.191" v="208" actId="5793"/>
          <ac:spMkLst>
            <pc:docMk/>
            <pc:sldMk cId="2633957207" sldId="1256"/>
            <ac:spMk id="4" creationId="{C413374D-D68A-91BF-D2EC-0FD4CE08A232}"/>
          </ac:spMkLst>
        </pc:spChg>
      </pc:sldChg>
      <pc:sldChg chg="addSp delSp modSp mod">
        <pc:chgData name="Marcelo Valentim Silva (Student)" userId="24f9b0d2-372c-4891-ac01-2b37024e2270" providerId="ADAL" clId="{7F458004-675C-444F-B299-30390B967098}" dt="2026-05-11T06:22:53.239" v="101" actId="1076"/>
        <pc:sldMkLst>
          <pc:docMk/>
          <pc:sldMk cId="3205838115" sldId="1262"/>
        </pc:sldMkLst>
        <pc:picChg chg="del">
          <ac:chgData name="Marcelo Valentim Silva (Student)" userId="24f9b0d2-372c-4891-ac01-2b37024e2270" providerId="ADAL" clId="{7F458004-675C-444F-B299-30390B967098}" dt="2026-05-11T06:22:38.888" v="94" actId="478"/>
          <ac:picMkLst>
            <pc:docMk/>
            <pc:sldMk cId="3205838115" sldId="1262"/>
            <ac:picMk id="8" creationId="{1A1EEE55-8FCC-5936-3971-5D958388692E}"/>
          </ac:picMkLst>
        </pc:picChg>
        <pc:picChg chg="del">
          <ac:chgData name="Marcelo Valentim Silva (Student)" userId="24f9b0d2-372c-4891-ac01-2b37024e2270" providerId="ADAL" clId="{7F458004-675C-444F-B299-30390B967098}" dt="2026-05-11T06:22:39.676" v="95" actId="478"/>
          <ac:picMkLst>
            <pc:docMk/>
            <pc:sldMk cId="3205838115" sldId="1262"/>
            <ac:picMk id="12" creationId="{9978137F-3A7C-E638-62AF-FC5D116FBB23}"/>
          </ac:picMkLst>
        </pc:picChg>
        <pc:picChg chg="del">
          <ac:chgData name="Marcelo Valentim Silva (Student)" userId="24f9b0d2-372c-4891-ac01-2b37024e2270" providerId="ADAL" clId="{7F458004-675C-444F-B299-30390B967098}" dt="2026-05-11T06:22:37.207" v="92" actId="478"/>
          <ac:picMkLst>
            <pc:docMk/>
            <pc:sldMk cId="3205838115" sldId="1262"/>
            <ac:picMk id="16" creationId="{0AF049E6-032D-772C-7342-A98FF8B649CC}"/>
          </ac:picMkLst>
        </pc:picChg>
        <pc:picChg chg="del">
          <ac:chgData name="Marcelo Valentim Silva (Student)" userId="24f9b0d2-372c-4891-ac01-2b37024e2270" providerId="ADAL" clId="{7F458004-675C-444F-B299-30390B967098}" dt="2026-05-11T06:22:40.345" v="96" actId="478"/>
          <ac:picMkLst>
            <pc:docMk/>
            <pc:sldMk cId="3205838115" sldId="1262"/>
            <ac:picMk id="18" creationId="{09BABA97-3291-CBB2-B542-0AA860339A70}"/>
          </ac:picMkLst>
        </pc:picChg>
        <pc:picChg chg="del">
          <ac:chgData name="Marcelo Valentim Silva (Student)" userId="24f9b0d2-372c-4891-ac01-2b37024e2270" providerId="ADAL" clId="{7F458004-675C-444F-B299-30390B967098}" dt="2026-05-11T06:22:38.140" v="93" actId="478"/>
          <ac:picMkLst>
            <pc:docMk/>
            <pc:sldMk cId="3205838115" sldId="1262"/>
            <ac:picMk id="23" creationId="{7E10E67E-F9CE-7FB2-6FE3-C66126E9A8B5}"/>
          </ac:picMkLst>
        </pc:picChg>
        <pc:picChg chg="add mod">
          <ac:chgData name="Marcelo Valentim Silva (Student)" userId="24f9b0d2-372c-4891-ac01-2b37024e2270" providerId="ADAL" clId="{7F458004-675C-444F-B299-30390B967098}" dt="2026-05-11T06:22:53.239" v="101" actId="1076"/>
          <ac:picMkLst>
            <pc:docMk/>
            <pc:sldMk cId="3205838115" sldId="1262"/>
            <ac:picMk id="25" creationId="{A36625AA-E2C2-C6D1-327C-6F01D1707B32}"/>
          </ac:picMkLst>
        </pc:picChg>
      </pc:sldChg>
      <pc:sldChg chg="del">
        <pc:chgData name="Marcelo Valentim Silva (Student)" userId="24f9b0d2-372c-4891-ac01-2b37024e2270" providerId="ADAL" clId="{7F458004-675C-444F-B299-30390B967098}" dt="2026-05-11T06:14:38.749" v="0" actId="47"/>
        <pc:sldMkLst>
          <pc:docMk/>
          <pc:sldMk cId="2370746863" sldId="1263"/>
        </pc:sldMkLst>
      </pc:sldChg>
      <pc:sldChg chg="addSp delSp modSp mod">
        <pc:chgData name="Marcelo Valentim Silva (Student)" userId="24f9b0d2-372c-4891-ac01-2b37024e2270" providerId="ADAL" clId="{7F458004-675C-444F-B299-30390B967098}" dt="2026-05-11T07:19:44.208" v="526" actId="1076"/>
        <pc:sldMkLst>
          <pc:docMk/>
          <pc:sldMk cId="4040739664" sldId="1265"/>
        </pc:sldMkLst>
        <pc:spChg chg="mod">
          <ac:chgData name="Marcelo Valentim Silva (Student)" userId="24f9b0d2-372c-4891-ac01-2b37024e2270" providerId="ADAL" clId="{7F458004-675C-444F-B299-30390B967098}" dt="2026-05-11T06:36:25.489" v="325" actId="20577"/>
          <ac:spMkLst>
            <pc:docMk/>
            <pc:sldMk cId="4040739664" sldId="1265"/>
            <ac:spMk id="2" creationId="{08D69A83-2D2C-2BDD-12CA-1A58755A0B6B}"/>
          </ac:spMkLst>
        </pc:spChg>
        <pc:spChg chg="add mod">
          <ac:chgData name="Marcelo Valentim Silva (Student)" userId="24f9b0d2-372c-4891-ac01-2b37024e2270" providerId="ADAL" clId="{7F458004-675C-444F-B299-30390B967098}" dt="2026-05-11T07:13:45.604" v="519"/>
          <ac:spMkLst>
            <pc:docMk/>
            <pc:sldMk cId="4040739664" sldId="1265"/>
            <ac:spMk id="27" creationId="{B7E3729A-C4BD-44D7-3786-FDABC8B14C9F}"/>
          </ac:spMkLst>
        </pc:spChg>
        <pc:picChg chg="del">
          <ac:chgData name="Marcelo Valentim Silva (Student)" userId="24f9b0d2-372c-4891-ac01-2b37024e2270" providerId="ADAL" clId="{7F458004-675C-444F-B299-30390B967098}" dt="2026-05-11T06:17:54.838" v="1" actId="478"/>
          <ac:picMkLst>
            <pc:docMk/>
            <pc:sldMk cId="4040739664" sldId="1265"/>
            <ac:picMk id="7" creationId="{C18386CB-BC4B-2B3F-77B9-120A66453081}"/>
          </ac:picMkLst>
        </pc:picChg>
        <pc:picChg chg="del">
          <ac:chgData name="Marcelo Valentim Silva (Student)" userId="24f9b0d2-372c-4891-ac01-2b37024e2270" providerId="ADAL" clId="{7F458004-675C-444F-B299-30390B967098}" dt="2026-05-11T06:17:56.535" v="2" actId="478"/>
          <ac:picMkLst>
            <pc:docMk/>
            <pc:sldMk cId="4040739664" sldId="1265"/>
            <ac:picMk id="12" creationId="{4F75641A-C77E-9CA6-E471-488288CB4DB5}"/>
          </ac:picMkLst>
        </pc:picChg>
        <pc:picChg chg="add del mod">
          <ac:chgData name="Marcelo Valentim Silva (Student)" userId="24f9b0d2-372c-4891-ac01-2b37024e2270" providerId="ADAL" clId="{7F458004-675C-444F-B299-30390B967098}" dt="2026-05-11T06:20:11.046" v="89" actId="478"/>
          <ac:picMkLst>
            <pc:docMk/>
            <pc:sldMk cId="4040739664" sldId="1265"/>
            <ac:picMk id="16" creationId="{443C6BB6-38DB-9B94-12DC-72A0F7546282}"/>
          </ac:picMkLst>
        </pc:picChg>
        <pc:picChg chg="add del mod">
          <ac:chgData name="Marcelo Valentim Silva (Student)" userId="24f9b0d2-372c-4891-ac01-2b37024e2270" providerId="ADAL" clId="{7F458004-675C-444F-B299-30390B967098}" dt="2026-05-11T06:26:02.282" v="199" actId="478"/>
          <ac:picMkLst>
            <pc:docMk/>
            <pc:sldMk cId="4040739664" sldId="1265"/>
            <ac:picMk id="20" creationId="{E2DDBE10-7559-2DEE-B99D-0836EEE7958F}"/>
          </ac:picMkLst>
        </pc:picChg>
        <pc:picChg chg="add del mod">
          <ac:chgData name="Marcelo Valentim Silva (Student)" userId="24f9b0d2-372c-4891-ac01-2b37024e2270" providerId="ADAL" clId="{7F458004-675C-444F-B299-30390B967098}" dt="2026-05-11T06:33:01.457" v="209" actId="478"/>
          <ac:picMkLst>
            <pc:docMk/>
            <pc:sldMk cId="4040739664" sldId="1265"/>
            <ac:picMk id="22" creationId="{E41FB223-8756-E72E-EDC4-A74A1882F03A}"/>
          </ac:picMkLst>
        </pc:picChg>
        <pc:picChg chg="add del mod">
          <ac:chgData name="Marcelo Valentim Silva (Student)" userId="24f9b0d2-372c-4891-ac01-2b37024e2270" providerId="ADAL" clId="{7F458004-675C-444F-B299-30390B967098}" dt="2026-05-11T06:35:01.097" v="254" actId="478"/>
          <ac:picMkLst>
            <pc:docMk/>
            <pc:sldMk cId="4040739664" sldId="1265"/>
            <ac:picMk id="24" creationId="{663FD2AA-D9F9-6421-BDD1-14F3302E6575}"/>
          </ac:picMkLst>
        </pc:picChg>
        <pc:picChg chg="add mod">
          <ac:chgData name="Marcelo Valentim Silva (Student)" userId="24f9b0d2-372c-4891-ac01-2b37024e2270" providerId="ADAL" clId="{7F458004-675C-444F-B299-30390B967098}" dt="2026-05-11T07:19:44.208" v="526" actId="1076"/>
          <ac:picMkLst>
            <pc:docMk/>
            <pc:sldMk cId="4040739664" sldId="1265"/>
            <ac:picMk id="26" creationId="{A3270379-64FA-2B78-54C8-3574E7E4C6CF}"/>
          </ac:picMkLst>
        </pc:picChg>
      </pc:sldChg>
      <pc:sldChg chg="delSp add del mod">
        <pc:chgData name="Marcelo Valentim Silva (Student)" userId="24f9b0d2-372c-4891-ac01-2b37024e2270" providerId="ADAL" clId="{7F458004-675C-444F-B299-30390B967098}" dt="2026-05-11T06:25:58.554" v="198" actId="47"/>
        <pc:sldMkLst>
          <pc:docMk/>
          <pc:sldMk cId="1129476122" sldId="1266"/>
        </pc:sldMkLst>
        <pc:picChg chg="del">
          <ac:chgData name="Marcelo Valentim Silva (Student)" userId="24f9b0d2-372c-4891-ac01-2b37024e2270" providerId="ADAL" clId="{7F458004-675C-444F-B299-30390B967098}" dt="2026-05-11T06:24:11.093" v="102" actId="478"/>
          <ac:picMkLst>
            <pc:docMk/>
            <pc:sldMk cId="1129476122" sldId="1266"/>
            <ac:picMk id="29" creationId="{25C318CC-83D3-7DBA-782D-F03765B58503}"/>
          </ac:picMkLst>
        </pc:picChg>
        <pc:picChg chg="del">
          <ac:chgData name="Marcelo Valentim Silva (Student)" userId="24f9b0d2-372c-4891-ac01-2b37024e2270" providerId="ADAL" clId="{7F458004-675C-444F-B299-30390B967098}" dt="2026-05-11T06:24:13.347" v="103" actId="478"/>
          <ac:picMkLst>
            <pc:docMk/>
            <pc:sldMk cId="1129476122" sldId="1266"/>
            <ac:picMk id="37" creationId="{D6952500-7B67-09E6-B78D-58A9A68AFEC0}"/>
          </ac:picMkLst>
        </pc:picChg>
      </pc:sldChg>
      <pc:sldChg chg="addSp delSp modSp add mod">
        <pc:chgData name="Marcelo Valentim Silva (Student)" userId="24f9b0d2-372c-4891-ac01-2b37024e2270" providerId="ADAL" clId="{7F458004-675C-444F-B299-30390B967098}" dt="2026-05-11T07:13:56.120" v="521"/>
        <pc:sldMkLst>
          <pc:docMk/>
          <pc:sldMk cId="2941830658" sldId="1267"/>
        </pc:sldMkLst>
        <pc:spChg chg="mod">
          <ac:chgData name="Marcelo Valentim Silva (Student)" userId="24f9b0d2-372c-4891-ac01-2b37024e2270" providerId="ADAL" clId="{7F458004-675C-444F-B299-30390B967098}" dt="2026-05-11T06:45:25.195" v="378" actId="14100"/>
          <ac:spMkLst>
            <pc:docMk/>
            <pc:sldMk cId="2941830658" sldId="1267"/>
            <ac:spMk id="2" creationId="{96D1C86C-4658-1245-DCB5-BCBEE2A398A6}"/>
          </ac:spMkLst>
        </pc:spChg>
        <pc:spChg chg="add mod">
          <ac:chgData name="Marcelo Valentim Silva (Student)" userId="24f9b0d2-372c-4891-ac01-2b37024e2270" providerId="ADAL" clId="{7F458004-675C-444F-B299-30390B967098}" dt="2026-05-11T07:13:56.120" v="521"/>
          <ac:spMkLst>
            <pc:docMk/>
            <pc:sldMk cId="2941830658" sldId="1267"/>
            <ac:spMk id="7" creationId="{300FFF1C-06A9-A146-DA6F-152F9FCDE941}"/>
          </ac:spMkLst>
        </pc:spChg>
        <pc:picChg chg="add mod">
          <ac:chgData name="Marcelo Valentim Silva (Student)" userId="24f9b0d2-372c-4891-ac01-2b37024e2270" providerId="ADAL" clId="{7F458004-675C-444F-B299-30390B967098}" dt="2026-05-11T06:46:41.050" v="380" actId="1076"/>
          <ac:picMkLst>
            <pc:docMk/>
            <pc:sldMk cId="2941830658" sldId="1267"/>
            <ac:picMk id="5" creationId="{69417E48-50CD-3E40-148A-CFAE9F62DB0F}"/>
          </ac:picMkLst>
        </pc:picChg>
        <pc:picChg chg="del">
          <ac:chgData name="Marcelo Valentim Silva (Student)" userId="24f9b0d2-372c-4891-ac01-2b37024e2270" providerId="ADAL" clId="{7F458004-675C-444F-B299-30390B967098}" dt="2026-05-11T06:42:11.553" v="337" actId="478"/>
          <ac:picMkLst>
            <pc:docMk/>
            <pc:sldMk cId="2941830658" sldId="1267"/>
            <ac:picMk id="20" creationId="{62C72926-343D-A70E-92C9-30A677C3BDC5}"/>
          </ac:picMkLst>
        </pc:picChg>
      </pc:sldChg>
      <pc:sldChg chg="addSp modSp add mod ord">
        <pc:chgData name="Marcelo Valentim Silva (Student)" userId="24f9b0d2-372c-4891-ac01-2b37024e2270" providerId="ADAL" clId="{7F458004-675C-444F-B299-30390B967098}" dt="2026-05-11T07:19:50.610" v="527" actId="1076"/>
        <pc:sldMkLst>
          <pc:docMk/>
          <pc:sldMk cId="3456357724" sldId="1268"/>
        </pc:sldMkLst>
        <pc:spChg chg="mod">
          <ac:chgData name="Marcelo Valentim Silva (Student)" userId="24f9b0d2-372c-4891-ac01-2b37024e2270" providerId="ADAL" clId="{7F458004-675C-444F-B299-30390B967098}" dt="2026-05-11T06:35:59.020" v="279" actId="20577"/>
          <ac:spMkLst>
            <pc:docMk/>
            <pc:sldMk cId="3456357724" sldId="1268"/>
            <ac:spMk id="2" creationId="{A53FB5A6-5AD1-7E8B-9632-BF28EA371C1A}"/>
          </ac:spMkLst>
        </pc:spChg>
        <pc:spChg chg="add mod">
          <ac:chgData name="Marcelo Valentim Silva (Student)" userId="24f9b0d2-372c-4891-ac01-2b37024e2270" providerId="ADAL" clId="{7F458004-675C-444F-B299-30390B967098}" dt="2026-05-11T07:13:39.841" v="518"/>
          <ac:spMkLst>
            <pc:docMk/>
            <pc:sldMk cId="3456357724" sldId="1268"/>
            <ac:spMk id="3" creationId="{1D40B98B-7133-8055-149D-EED8C83B78C7}"/>
          </ac:spMkLst>
        </pc:spChg>
        <pc:picChg chg="mod">
          <ac:chgData name="Marcelo Valentim Silva (Student)" userId="24f9b0d2-372c-4891-ac01-2b37024e2270" providerId="ADAL" clId="{7F458004-675C-444F-B299-30390B967098}" dt="2026-05-11T07:19:50.610" v="527" actId="1076"/>
          <ac:picMkLst>
            <pc:docMk/>
            <pc:sldMk cId="3456357724" sldId="1268"/>
            <ac:picMk id="24" creationId="{DA748662-561C-E408-D0A3-6E06878D05A9}"/>
          </ac:picMkLst>
        </pc:picChg>
      </pc:sldChg>
      <pc:sldChg chg="addSp delSp modSp add mod ord">
        <pc:chgData name="Marcelo Valentim Silva (Student)" userId="24f9b0d2-372c-4891-ac01-2b37024e2270" providerId="ADAL" clId="{7F458004-675C-444F-B299-30390B967098}" dt="2026-05-11T07:13:50.786" v="520"/>
        <pc:sldMkLst>
          <pc:docMk/>
          <pc:sldMk cId="449923332" sldId="1269"/>
        </pc:sldMkLst>
        <pc:spChg chg="mod">
          <ac:chgData name="Marcelo Valentim Silva (Student)" userId="24f9b0d2-372c-4891-ac01-2b37024e2270" providerId="ADAL" clId="{7F458004-675C-444F-B299-30390B967098}" dt="2026-05-11T06:47:54.618" v="391" actId="1076"/>
          <ac:spMkLst>
            <pc:docMk/>
            <pc:sldMk cId="449923332" sldId="1269"/>
            <ac:spMk id="2" creationId="{0D65E7D6-6D73-D879-D932-903DAD09885C}"/>
          </ac:spMkLst>
        </pc:spChg>
        <pc:spChg chg="add mod">
          <ac:chgData name="Marcelo Valentim Silva (Student)" userId="24f9b0d2-372c-4891-ac01-2b37024e2270" providerId="ADAL" clId="{7F458004-675C-444F-B299-30390B967098}" dt="2026-05-11T07:13:50.786" v="520"/>
          <ac:spMkLst>
            <pc:docMk/>
            <pc:sldMk cId="449923332" sldId="1269"/>
            <ac:spMk id="7" creationId="{05FDE96B-E285-EF3A-A97C-F4E740FA2F22}"/>
          </ac:spMkLst>
        </pc:spChg>
        <pc:picChg chg="add mod">
          <ac:chgData name="Marcelo Valentim Silva (Student)" userId="24f9b0d2-372c-4891-ac01-2b37024e2270" providerId="ADAL" clId="{7F458004-675C-444F-B299-30390B967098}" dt="2026-05-11T06:43:22.653" v="344" actId="1076"/>
          <ac:picMkLst>
            <pc:docMk/>
            <pc:sldMk cId="449923332" sldId="1269"/>
            <ac:picMk id="5" creationId="{C3D8966C-77D7-28BA-001B-A67154C24A40}"/>
          </ac:picMkLst>
        </pc:picChg>
        <pc:picChg chg="del">
          <ac:chgData name="Marcelo Valentim Silva (Student)" userId="24f9b0d2-372c-4891-ac01-2b37024e2270" providerId="ADAL" clId="{7F458004-675C-444F-B299-30390B967098}" dt="2026-05-11T06:42:09.022" v="336" actId="478"/>
          <ac:picMkLst>
            <pc:docMk/>
            <pc:sldMk cId="449923332" sldId="1269"/>
            <ac:picMk id="20" creationId="{73F1269A-F0C2-595B-E283-E2FFA5F07A9E}"/>
          </ac:picMkLst>
        </pc:picChg>
      </pc:sldChg>
      <pc:sldChg chg="addSp delSp modSp add del mod">
        <pc:chgData name="Marcelo Valentim Silva (Student)" userId="24f9b0d2-372c-4891-ac01-2b37024e2270" providerId="ADAL" clId="{7F458004-675C-444F-B299-30390B967098}" dt="2026-05-11T07:40:36.873" v="537" actId="47"/>
        <pc:sldMkLst>
          <pc:docMk/>
          <pc:sldMk cId="735467600" sldId="1270"/>
        </pc:sldMkLst>
        <pc:spChg chg="del">
          <ac:chgData name="Marcelo Valentim Silva (Student)" userId="24f9b0d2-372c-4891-ac01-2b37024e2270" providerId="ADAL" clId="{7F458004-675C-444F-B299-30390B967098}" dt="2026-05-11T07:37:57.424" v="532" actId="478"/>
          <ac:spMkLst>
            <pc:docMk/>
            <pc:sldMk cId="735467600" sldId="1270"/>
            <ac:spMk id="7" creationId="{9EA0D26C-9B07-2860-9295-E631B2C47124}"/>
          </ac:spMkLst>
        </pc:spChg>
        <pc:picChg chg="del">
          <ac:chgData name="Marcelo Valentim Silva (Student)" userId="24f9b0d2-372c-4891-ac01-2b37024e2270" providerId="ADAL" clId="{7F458004-675C-444F-B299-30390B967098}" dt="2026-05-11T07:37:48.674" v="529" actId="478"/>
          <ac:picMkLst>
            <pc:docMk/>
            <pc:sldMk cId="735467600" sldId="1270"/>
            <ac:picMk id="5" creationId="{10365667-07DB-C728-D487-0392B44BAA40}"/>
          </ac:picMkLst>
        </pc:picChg>
        <pc:picChg chg="add del mod">
          <ac:chgData name="Marcelo Valentim Silva (Student)" userId="24f9b0d2-372c-4891-ac01-2b37024e2270" providerId="ADAL" clId="{7F458004-675C-444F-B299-30390B967098}" dt="2026-05-11T07:40:34.111" v="536" actId="21"/>
          <ac:picMkLst>
            <pc:docMk/>
            <pc:sldMk cId="735467600" sldId="1270"/>
            <ac:picMk id="8" creationId="{52BD0CA3-F37D-2B6E-D82B-67F7338D06EC}"/>
          </ac:picMkLst>
        </pc:picChg>
      </pc:sldChg>
      <pc:sldChg chg="addSp delSp modSp add mod">
        <pc:chgData name="Marcelo Valentim Silva (Student)" userId="24f9b0d2-372c-4891-ac01-2b37024e2270" providerId="ADAL" clId="{7F458004-675C-444F-B299-30390B967098}" dt="2026-05-11T07:41:03.340" v="543" actId="1076"/>
        <pc:sldMkLst>
          <pc:docMk/>
          <pc:sldMk cId="343951104" sldId="1271"/>
        </pc:sldMkLst>
        <pc:spChg chg="del">
          <ac:chgData name="Marcelo Valentim Silva (Student)" userId="24f9b0d2-372c-4891-ac01-2b37024e2270" providerId="ADAL" clId="{7F458004-675C-444F-B299-30390B967098}" dt="2026-05-11T07:40:59.376" v="542" actId="478"/>
          <ac:spMkLst>
            <pc:docMk/>
            <pc:sldMk cId="343951104" sldId="1271"/>
            <ac:spMk id="27" creationId="{12C29496-078D-E320-13CB-108BB554BCEA}"/>
          </ac:spMkLst>
        </pc:spChg>
        <pc:picChg chg="add mod">
          <ac:chgData name="Marcelo Valentim Silva (Student)" userId="24f9b0d2-372c-4891-ac01-2b37024e2270" providerId="ADAL" clId="{7F458004-675C-444F-B299-30390B967098}" dt="2026-05-11T07:41:03.340" v="543" actId="1076"/>
          <ac:picMkLst>
            <pc:docMk/>
            <pc:sldMk cId="343951104" sldId="1271"/>
            <ac:picMk id="8" creationId="{52BD0CA3-F37D-2B6E-D82B-67F7338D06EC}"/>
          </ac:picMkLst>
        </pc:picChg>
        <pc:picChg chg="del">
          <ac:chgData name="Marcelo Valentim Silva (Student)" userId="24f9b0d2-372c-4891-ac01-2b37024e2270" providerId="ADAL" clId="{7F458004-675C-444F-B299-30390B967098}" dt="2026-05-11T07:40:45.732" v="538" actId="478"/>
          <ac:picMkLst>
            <pc:docMk/>
            <pc:sldMk cId="343951104" sldId="1271"/>
            <ac:picMk id="26" creationId="{3E349391-2BA8-E48A-5C79-ABA370AE06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728E0-C9AA-4160-A229-B2178B5CB3FE}" type="datetimeFigureOut">
              <a:rPr lang="en-AU" smtClean="0"/>
              <a:t>9/05/2026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A0FD1-7FFE-468E-91D3-1F6A999DB6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69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690F-51FC-4DE6-BA08-96980FAA951F}" type="datetime1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9486-AC20-40B7-9A20-FD2949B9A410}" type="datetime1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D39D-D63D-4C88-9682-30FCD3A039A9}" type="datetime1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0D2A8-F454-4B46-9BB0-8DE1E1B19C30}" type="datetime1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0251-6564-45C3-8E55-697E28B47B0E}" type="datetime1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5CD6-2495-4E7B-A559-06C25264BD43}" type="datetime1">
              <a:rPr lang="en-US" smtClean="0"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61CB-D811-4525-8159-5E22324D163B}" type="datetime1">
              <a:rPr lang="en-US" smtClean="0"/>
              <a:t>5/9/2026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0FCD-6A61-4568-9902-5A1510CDD14E}" type="datetime1">
              <a:rPr lang="en-US" smtClean="0"/>
              <a:t>5/9/2026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F3C6-3E11-4C1A-8ACD-0F8B11B46C9A}" type="datetime1">
              <a:rPr lang="en-US" smtClean="0"/>
              <a:t>5/9/2026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9A67-1761-48D6-B0DE-A3614080FC96}" type="datetime1">
              <a:rPr lang="en-US" smtClean="0"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B0E8-D5CC-4E7E-9C7E-391B64ACC870}" type="datetime1">
              <a:rPr lang="en-US" smtClean="0"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6A4E0-712C-4F7C-9516-436BA172F6A3}" type="datetime1">
              <a:rPr lang="en-US" smtClean="0"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rcRect r="1" b="6790"/>
          <a:stretch>
            <a:fillRect/>
          </a:stretch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73202" y="4018137"/>
            <a:ext cx="3426795" cy="212958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/>
            </a:pPr>
            <a:r>
              <a:rPr lang="en-US" sz="2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 Explainable Header-Centric Framework for Large-Scale Semantic Table Interpretation and Data Quality Assessment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560" y="4018143"/>
            <a:ext cx="4255578" cy="212959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Marcelo Valentim Silva, Hannes Herrmann and Valerie Maxville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Curtin University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Perth, Western Australia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Australia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E12F3-2FDA-38B5-65AA-6EC9A8DF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48006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  <a:defRPr/>
            </a:pPr>
            <a:fld id="{C1FF6DA9-008F-8B48-92A6-B652298478BF}" type="slidenum">
              <a:rPr lang="en-US">
                <a:solidFill>
                  <a:schemeClr val="bg1"/>
                </a:solidFill>
                <a:latin typeface="Calibri" panose="020F0502020204030204"/>
              </a:rPr>
              <a:pPr algn="ctr" defTabSz="914400"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Architecture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7A5ABF-6FE2-A595-9A7B-8E89FBC6E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94FDEE-0284-4527-947D-10F2A2713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19" y="1751335"/>
            <a:ext cx="9144000" cy="45289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Evaluation</a:t>
            </a:r>
          </a:p>
        </p:txBody>
      </p:sp>
      <p:pic>
        <p:nvPicPr>
          <p:cNvPr id="4" name="Picture 3" descr="benchmark_columns_chart.png">
            <a:extLst>
              <a:ext uri="{FF2B5EF4-FFF2-40B4-BE49-F238E27FC236}">
                <a16:creationId xmlns:a16="http://schemas.microsoft.com/office/drawing/2014/main" id="{E55DD4AF-8350-EAA2-3FB9-CFF1AFC2E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730477"/>
            <a:ext cx="9131850" cy="50903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141792-413B-65E8-EC5C-20F84B351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6BC7E4-EFD0-DACA-1E9F-86BB52946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5623D-6257-562B-FE87-743C7A9A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Preprocessing in STI: What is Missing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3374D-D68A-91BF-D2EC-0FD4CE08A232}"/>
              </a:ext>
            </a:extLst>
          </p:cNvPr>
          <p:cNvSpPr txBox="1"/>
          <p:nvPr/>
        </p:nvSpPr>
        <p:spPr>
          <a:xfrm>
            <a:off x="226143" y="1769806"/>
            <a:ext cx="8095580" cy="42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Many STI approaches use preprocessing to do: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- Lowercasing</a:t>
            </a:r>
            <a:br>
              <a:rPr lang="en-US" sz="3200" dirty="0"/>
            </a:br>
            <a:r>
              <a:rPr lang="en-US" sz="3200" dirty="0"/>
              <a:t>- Tokenisation</a:t>
            </a:r>
            <a:br>
              <a:rPr lang="en-US" sz="3200" dirty="0"/>
            </a:br>
            <a:r>
              <a:rPr lang="en-US" sz="3200" dirty="0"/>
              <a:t>- String normalisation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→ Abbreviations and compressed labels remain unresolved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48891-1F2A-5969-AD22-411B7CBB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57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710ABE-8FA2-0D67-3723-60523390E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E65F23-789E-4CB9-B34F-46A85E25D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CA207F7-3B67-4EA2-8EC5-1260B55A0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D4CC450-51C3-4A41-B2B1-68A15D57C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62506D-F8E8-4C55-B160-D4FE89850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6004793-0083-43B9-81A2-20F71D2C7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D192AA-AFCB-470F-B66A-18815C352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79B0CF-0B4C-42A9-9769-3AC0A34FA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D7B217-A920-0CF1-6019-4A7836D1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30936"/>
            <a:ext cx="3945744" cy="209675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Knowledge Graph Mapping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A5BA5-C2DD-39A3-579C-0053B46219CC}"/>
              </a:ext>
            </a:extLst>
          </p:cNvPr>
          <p:cNvSpPr txBox="1"/>
          <p:nvPr/>
        </p:nvSpPr>
        <p:spPr>
          <a:xfrm>
            <a:off x="4659369" y="436535"/>
            <a:ext cx="3951194" cy="20329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How the mapping works: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AU" sz="2800" dirty="0">
                <a:solidFill>
                  <a:schemeClr val="bg1"/>
                </a:solidFill>
              </a:rPr>
              <a:t>Column headers are compared with KG labels using fastText embeddings and cosine similarity.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sz="2800" dirty="0">
                <a:solidFill>
                  <a:schemeClr val="bg1"/>
                </a:solidFill>
              </a:rPr>
              <a:t>The KG term with the highest semantic similarity is selected as the best matching property or class.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043ADFC-DC2E-40D2-954D-4A13B908D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8687" y="3083610"/>
            <a:ext cx="304800" cy="322326"/>
            <a:chOff x="215328" y="-46937"/>
            <a:chExt cx="304800" cy="277384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75E7D3-10F5-4E53-902F-9E79C98C2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DC51AAB-5A3B-4730-B8AC-46C96AC0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3A6F2D9-1476-4E35-988D-D4CCB15C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E17F678-D5C6-49BF-933D-1E65F69B3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8DB4E-929A-B6AD-38A5-18EAB25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1458" y="6248489"/>
            <a:ext cx="48006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C1FF6DA9-008F-8B48-92A6-B652298478BF}" type="slidenum">
              <a:rPr lang="en-US">
                <a:solidFill>
                  <a:schemeClr val="bg1"/>
                </a:solidFill>
              </a:rPr>
              <a:pPr algn="ctr" defTabSz="914400">
                <a:spcAft>
                  <a:spcPts val="600"/>
                </a:spcAft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18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BE25F-0D5F-4BE2-E8EF-E79A25E4D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4D075EA-1537-10B9-4030-0F96156FD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565A2-7300-295A-8197-D464F910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734FDC-C7F3-D7CF-5C08-D6AC88366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9A7425-6976-2037-B0CA-F358590E9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85AE31-2CC1-3C8D-8EF4-0B9C83622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FB5A6-5AD1-7E8B-9632-BF28EA37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7" y="294538"/>
            <a:ext cx="7944465" cy="10336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AU" sz="3500" dirty="0">
                <a:solidFill>
                  <a:srgbClr val="FFFFFF"/>
                </a:solidFill>
              </a:rPr>
              <a:t>Abbreviation Expansion to FinalFormat and SourceKeyword</a:t>
            </a:r>
            <a:endParaRPr lang="en-US" sz="3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B8ECE-B6C5-9DAA-41EA-7C48B77871C8}"/>
              </a:ext>
            </a:extLst>
          </p:cNvPr>
          <p:cNvSpPr txBox="1"/>
          <p:nvPr/>
        </p:nvSpPr>
        <p:spPr>
          <a:xfrm>
            <a:off x="226143" y="1769806"/>
            <a:ext cx="8095580" cy="42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3BBE8-54B5-59DB-FAB7-D1128774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748662-561C-E408-D0A3-6E06878D0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26" y="1639189"/>
            <a:ext cx="9144000" cy="4589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40B98B-7133-8055-149D-EED8C83B78C7}"/>
              </a:ext>
            </a:extLst>
          </p:cNvPr>
          <p:cNvSpPr txBox="1"/>
          <p:nvPr/>
        </p:nvSpPr>
        <p:spPr>
          <a:xfrm>
            <a:off x="923925" y="6455664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Generated with ChatGPT</a:t>
            </a:r>
          </a:p>
        </p:txBody>
      </p:sp>
    </p:spTree>
    <p:extLst>
      <p:ext uri="{BB962C8B-B14F-4D97-AF65-F5344CB8AC3E}">
        <p14:creationId xmlns:p14="http://schemas.microsoft.com/office/powerpoint/2010/main" val="3456357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9F7C3-65E9-44D2-31DC-056EF05AE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99BA7D-70C6-3457-6BBD-7412F1A82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8C6F11-749B-E911-6FB1-A779B3716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2C496D-6222-D78E-05BE-225F75F89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4FAD14-48D1-2737-4B1D-9B07EED75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C5450-D33A-28AA-D339-6AB0CE8D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69A83-2D2C-2BDD-12CA-1A58755A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7" y="294538"/>
            <a:ext cx="7944465" cy="10336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AU" sz="3500" dirty="0">
                <a:solidFill>
                  <a:srgbClr val="FFFFFF"/>
                </a:solidFill>
              </a:rPr>
              <a:t>KG Alignment Outcomes after Header Expansion</a:t>
            </a:r>
            <a:endParaRPr lang="en-US" sz="3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9093A-9662-FE9D-496F-9D935FDA121F}"/>
              </a:ext>
            </a:extLst>
          </p:cNvPr>
          <p:cNvSpPr txBox="1"/>
          <p:nvPr/>
        </p:nvSpPr>
        <p:spPr>
          <a:xfrm>
            <a:off x="226143" y="1769806"/>
            <a:ext cx="8095580" cy="42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3436C-DF8C-D699-4F4D-D612C27E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270379-64FA-2B78-54C8-3574E7E4C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8485"/>
            <a:ext cx="9144000" cy="448867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E3729A-C4BD-44D7-3786-FDABC8B14C9F}"/>
              </a:ext>
            </a:extLst>
          </p:cNvPr>
          <p:cNvSpPr txBox="1"/>
          <p:nvPr/>
        </p:nvSpPr>
        <p:spPr>
          <a:xfrm>
            <a:off x="923925" y="6455664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Generated with ChatGPT</a:t>
            </a:r>
          </a:p>
        </p:txBody>
      </p:sp>
    </p:spTree>
    <p:extLst>
      <p:ext uri="{BB962C8B-B14F-4D97-AF65-F5344CB8AC3E}">
        <p14:creationId xmlns:p14="http://schemas.microsoft.com/office/powerpoint/2010/main" val="4040739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3363C-7876-867D-E2F5-1A127CF95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CA2B60-8DDE-4C40-96E6-29B4FEFE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3C241-16EB-AD9B-BB99-D743AC66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58F9BD-9953-2003-4C0D-5D25FF720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3868E9-4D1F-5331-371D-B4C8D0CF6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11381C-ED10-5C51-947C-135759554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23B35-9F96-55C6-D15E-7418DDBAB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7" y="294538"/>
            <a:ext cx="7944465" cy="10336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AU" sz="3500" dirty="0">
                <a:solidFill>
                  <a:srgbClr val="FFFFFF"/>
                </a:solidFill>
              </a:rPr>
              <a:t>KG Alignment Outcomes after Header Expansion</a:t>
            </a:r>
            <a:endParaRPr lang="en-US" sz="3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52013-9A39-924F-3E5C-94287156687F}"/>
              </a:ext>
            </a:extLst>
          </p:cNvPr>
          <p:cNvSpPr txBox="1"/>
          <p:nvPr/>
        </p:nvSpPr>
        <p:spPr>
          <a:xfrm>
            <a:off x="226143" y="1769806"/>
            <a:ext cx="8095580" cy="42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27EC1-787D-9422-B418-87F9440C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BD0CA3-F37D-2B6E-D82B-67F7338D0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82" y="1867637"/>
            <a:ext cx="794385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631DFE-2998-A497-B2CF-1DE436567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7C5675-423B-F718-58A2-7D31C3254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6B1FEE-9C48-06F3-3D06-07C37005D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DA6162-E651-24D8-20AE-BE53286EA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14D6DC-9811-B426-A567-0FBCB321E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827196-6EDD-602A-B940-2F0485811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5E7D6-6D73-D879-D932-903DAD09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43" y="298122"/>
            <a:ext cx="9048750" cy="10336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AU" sz="3500" dirty="0">
                <a:solidFill>
                  <a:srgbClr val="FFFFFF"/>
                </a:solidFill>
              </a:rPr>
              <a:t>Frequent DBpedia Vocabulary Gaps and over-Specialized Mapping from SourceKeywords</a:t>
            </a:r>
            <a:endParaRPr lang="en-US" sz="3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2217A-53C3-A8CB-3C09-C9FD0032838C}"/>
              </a:ext>
            </a:extLst>
          </p:cNvPr>
          <p:cNvSpPr txBox="1"/>
          <p:nvPr/>
        </p:nvSpPr>
        <p:spPr>
          <a:xfrm>
            <a:off x="226143" y="1769806"/>
            <a:ext cx="8095580" cy="42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9188B-590C-BF5E-A0EA-F25595262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8966C-77D7-28BA-001B-A67154C24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41"/>
            <a:ext cx="9144000" cy="4672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FDE96B-E285-EF3A-A97C-F4E740FA2F22}"/>
              </a:ext>
            </a:extLst>
          </p:cNvPr>
          <p:cNvSpPr txBox="1"/>
          <p:nvPr/>
        </p:nvSpPr>
        <p:spPr>
          <a:xfrm>
            <a:off x="923925" y="6455664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Generated with ChatGPT</a:t>
            </a:r>
          </a:p>
        </p:txBody>
      </p:sp>
    </p:spTree>
    <p:extLst>
      <p:ext uri="{BB962C8B-B14F-4D97-AF65-F5344CB8AC3E}">
        <p14:creationId xmlns:p14="http://schemas.microsoft.com/office/powerpoint/2010/main" val="44992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41742-3896-BFD1-ECAC-3CB4FB4AA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466710-8BE0-990A-E587-7118E3FF8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A68999-7EB1-37EA-7A0E-DDFC83D64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F2D7B8-1BCF-9456-AED1-CF7E78C3A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4F7594-D2FE-1A1C-458E-B14E4E0EE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090F91-B5F5-4D30-5207-58F12E8AD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1C86C-4658-1245-DCB5-BCBEE2A39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3" y="278535"/>
            <a:ext cx="8913791" cy="10336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AU" sz="3500" dirty="0">
                <a:solidFill>
                  <a:srgbClr val="FFFFFF"/>
                </a:solidFill>
              </a:rPr>
              <a:t>Frequent Schema.org Vocabulary Gaps and over-Specialized Mapping from SourceKeywords</a:t>
            </a:r>
            <a:endParaRPr lang="en-US" sz="3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0C31F-3F18-BBB2-48C6-856732E43DF6}"/>
              </a:ext>
            </a:extLst>
          </p:cNvPr>
          <p:cNvSpPr txBox="1"/>
          <p:nvPr/>
        </p:nvSpPr>
        <p:spPr>
          <a:xfrm>
            <a:off x="226143" y="1769806"/>
            <a:ext cx="8095580" cy="423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CAB71-BDCB-F23D-5574-40D7FEAB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17E48-50CD-3E40-148A-CFAE9F62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739"/>
            <a:ext cx="9144000" cy="4664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0FFF1C-06A9-A146-DA6F-152F9FCDE941}"/>
              </a:ext>
            </a:extLst>
          </p:cNvPr>
          <p:cNvSpPr txBox="1"/>
          <p:nvPr/>
        </p:nvSpPr>
        <p:spPr>
          <a:xfrm>
            <a:off x="923925" y="6455664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Generated with ChatGPT</a:t>
            </a:r>
          </a:p>
        </p:txBody>
      </p:sp>
    </p:spTree>
    <p:extLst>
      <p:ext uri="{BB962C8B-B14F-4D97-AF65-F5344CB8AC3E}">
        <p14:creationId xmlns:p14="http://schemas.microsoft.com/office/powerpoint/2010/main" val="2941830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3A0C10C-45DA-F03E-3F44-E3889EB13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305" y="1296376"/>
            <a:ext cx="9204605" cy="51590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AE4CB-F5D7-6B2F-7CAD-693BD693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301AE6-A5A2-C538-9168-519AA7B0977A}"/>
              </a:ext>
            </a:extLst>
          </p:cNvPr>
          <p:cNvSpPr txBox="1"/>
          <p:nvPr/>
        </p:nvSpPr>
        <p:spPr>
          <a:xfrm>
            <a:off x="923925" y="6455664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Generated with ChatGPT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Real-world Data Quality Problems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9B2B85-C430-DA5B-9E1A-358329628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18" y="1759184"/>
            <a:ext cx="8868697" cy="48556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43A91-FA98-AF5D-39A0-19C10E52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r>
              <a:rPr lang="en-AU" sz="3600" dirty="0"/>
              <a:t>Explainability</a:t>
            </a:r>
          </a:p>
          <a:p>
            <a:r>
              <a:rPr lang="en-AU" sz="3600" dirty="0"/>
              <a:t>Scalability</a:t>
            </a:r>
          </a:p>
          <a:p>
            <a:r>
              <a:rPr lang="en-AU" sz="3600" dirty="0"/>
              <a:t>Abbreviation handling</a:t>
            </a:r>
          </a:p>
          <a:p>
            <a:r>
              <a:rPr lang="en-AU" sz="3600" dirty="0"/>
              <a:t>HeadersIQ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17969-453D-E4D0-27F7-C161BAFB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AU" sz="3500">
                <a:solidFill>
                  <a:srgbClr val="FFFFFF"/>
                </a:solidFill>
              </a:rPr>
              <a:t>Contribution to KG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r>
              <a:rPr lang="en-AU" sz="3600" dirty="0"/>
              <a:t>Improve data before KG construction</a:t>
            </a:r>
          </a:p>
          <a:p>
            <a:r>
              <a:rPr lang="en-AU" sz="3600" dirty="0"/>
              <a:t>Support quality-aware pipelines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23929-101F-DB08-C7B6-96D7527B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431"/>
            <a:ext cx="33443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55022CB-AA48-4D0A-B35C-C5A3F99ADEBE}"/>
              </a:ext>
            </a:extLst>
          </p:cNvPr>
          <p:cNvSpPr txBox="1">
            <a:spLocks/>
          </p:cNvSpPr>
          <p:nvPr/>
        </p:nvSpPr>
        <p:spPr>
          <a:xfrm>
            <a:off x="296525" y="755280"/>
            <a:ext cx="7307048" cy="560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3F3C9E-551C-483F-A81A-29DA6F4255CF}"/>
              </a:ext>
            </a:extLst>
          </p:cNvPr>
          <p:cNvCxnSpPr>
            <a:cxnSpLocks/>
          </p:cNvCxnSpPr>
          <p:nvPr/>
        </p:nvCxnSpPr>
        <p:spPr>
          <a:xfrm>
            <a:off x="296525" y="1244657"/>
            <a:ext cx="22994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3DBF80-CA59-46FF-988A-6E47DB7C5F22}"/>
              </a:ext>
            </a:extLst>
          </p:cNvPr>
          <p:cNvCxnSpPr/>
          <p:nvPr/>
        </p:nvCxnSpPr>
        <p:spPr>
          <a:xfrm>
            <a:off x="2595945" y="1244657"/>
            <a:ext cx="4455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ank You in different languages word cloud in shape of World Map ...">
            <a:extLst>
              <a:ext uri="{FF2B5EF4-FFF2-40B4-BE49-F238E27FC236}">
                <a16:creationId xmlns:a16="http://schemas.microsoft.com/office/drawing/2014/main" id="{8CEF9794-26EE-D18E-89F9-3E766FB26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1" y="263865"/>
            <a:ext cx="7504642" cy="56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59DEC4-943F-3B7A-E144-318B402EC4A5}"/>
              </a:ext>
            </a:extLst>
          </p:cNvPr>
          <p:cNvSpPr txBox="1"/>
          <p:nvPr/>
        </p:nvSpPr>
        <p:spPr>
          <a:xfrm>
            <a:off x="296525" y="5916349"/>
            <a:ext cx="45122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https://stock.adobe.com/259179999&amp;h=750&amp;w=1000&amp;tbnid=lp3-4bdTht5Y8M&amp;source=sa.im&amp;tbnh=194&amp;tbnw=259&amp;usg=AI4_-kRh9sYkXtcV5K1g-R78YEweMVhYsg&amp;vet=1&amp;docid=f15zKOQzxWcsIM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015603-6FB1-1FFB-5555-904EF1BC4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04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55022CB-AA48-4D0A-B35C-C5A3F99ADEBE}"/>
              </a:ext>
            </a:extLst>
          </p:cNvPr>
          <p:cNvSpPr txBox="1">
            <a:spLocks/>
          </p:cNvSpPr>
          <p:nvPr/>
        </p:nvSpPr>
        <p:spPr>
          <a:xfrm>
            <a:off x="296525" y="755280"/>
            <a:ext cx="7307048" cy="560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en-GB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3F3C9E-551C-483F-A81A-29DA6F4255CF}"/>
              </a:ext>
            </a:extLst>
          </p:cNvPr>
          <p:cNvCxnSpPr>
            <a:cxnSpLocks/>
          </p:cNvCxnSpPr>
          <p:nvPr/>
        </p:nvCxnSpPr>
        <p:spPr>
          <a:xfrm>
            <a:off x="296525" y="1244657"/>
            <a:ext cx="22994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3DBF80-CA59-46FF-988A-6E47DB7C5F22}"/>
              </a:ext>
            </a:extLst>
          </p:cNvPr>
          <p:cNvCxnSpPr/>
          <p:nvPr/>
        </p:nvCxnSpPr>
        <p:spPr>
          <a:xfrm>
            <a:off x="2595945" y="1244657"/>
            <a:ext cx="44554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4ED4D4E-4CB4-68ED-51D8-0952CC6A911E}"/>
              </a:ext>
            </a:extLst>
          </p:cNvPr>
          <p:cNvSpPr txBox="1"/>
          <p:nvPr/>
        </p:nvSpPr>
        <p:spPr>
          <a:xfrm>
            <a:off x="42219" y="4920880"/>
            <a:ext cx="49385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/>
              <a:t>https://stock.adobe.com/au/search?k=questions+and+answers&amp;asset_id=86681903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A69FA9C-AC48-7B38-6EDC-BE7B5BDFB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80"/>
            <a:ext cx="6812174" cy="4889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06C3D9-6D84-8DD1-3DD7-C4662DAB6010}"/>
              </a:ext>
            </a:extLst>
          </p:cNvPr>
          <p:cNvSpPr txBox="1"/>
          <p:nvPr/>
        </p:nvSpPr>
        <p:spPr>
          <a:xfrm>
            <a:off x="1865597" y="6262662"/>
            <a:ext cx="4687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marcelo.valentim@bcb.gov.br</a:t>
            </a:r>
          </a:p>
        </p:txBody>
      </p:sp>
      <p:pic>
        <p:nvPicPr>
          <p:cNvPr id="2" name="Picture 1" descr="A qr code with a black and white background&#10;&#10;AI-generated content may be incorrect.">
            <a:extLst>
              <a:ext uri="{FF2B5EF4-FFF2-40B4-BE49-F238E27FC236}">
                <a16:creationId xmlns:a16="http://schemas.microsoft.com/office/drawing/2014/main" id="{8F7E80A4-F118-6732-F3B2-CED41F4D0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68" y="3540797"/>
            <a:ext cx="2975610" cy="29756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1BD0DD-1878-7668-E74E-1BD83C40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FC20F-2B93-9AAF-CE57-ED4DE54D1062}"/>
              </a:ext>
            </a:extLst>
          </p:cNvPr>
          <p:cNvSpPr txBox="1"/>
          <p:nvPr/>
        </p:nvSpPr>
        <p:spPr>
          <a:xfrm>
            <a:off x="6179062" y="6495071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Generated with ChatGPT</a:t>
            </a:r>
          </a:p>
        </p:txBody>
      </p:sp>
    </p:spTree>
    <p:extLst>
      <p:ext uri="{BB962C8B-B14F-4D97-AF65-F5344CB8AC3E}">
        <p14:creationId xmlns:p14="http://schemas.microsoft.com/office/powerpoint/2010/main" val="392242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056882-6A6C-D6A1-3075-C5630A4AF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A3A8B-9066-F9C9-13AE-4E406D75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415111"/>
            <a:ext cx="529779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detect these issues automatically?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2D97DA-756F-C11A-8857-8358975DF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168" y="3321568"/>
            <a:ext cx="8495662" cy="17416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ED80D-4DF0-D44C-B267-0CBA2B822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73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168139-C762-A1AC-F446-B309CD1A0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A72D2B0-28D9-C52B-8B8A-36EB62F07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830BBD-657F-8FE6-8013-0D492EDA2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354C8F-7E3B-60D0-7EBA-70DE0DF61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8C15A7-A5DA-B669-C5AD-396758FC2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FD4191-BEDD-54C4-FE1C-9E097568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415111"/>
            <a:ext cx="6947732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AU" sz="3900" dirty="0">
                <a:solidFill>
                  <a:srgbClr val="FFFFFF"/>
                </a:solidFill>
              </a:rPr>
              <a:t>What about analysing </a:t>
            </a:r>
            <a:br>
              <a:rPr lang="en-AU" sz="3900" dirty="0">
                <a:solidFill>
                  <a:srgbClr val="FFFFFF"/>
                </a:solidFill>
              </a:rPr>
            </a:br>
            <a:r>
              <a:rPr lang="en-AU" sz="3900" dirty="0">
                <a:solidFill>
                  <a:srgbClr val="FFFFFF"/>
                </a:solidFill>
              </a:rPr>
              <a:t>Attribute labels/Column Headers?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FB0DE-6752-3D9B-708F-64017715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5A72D7-E3D5-346A-B582-2EFEF3E71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60" y="2848892"/>
            <a:ext cx="2617061" cy="911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5FC8B-42FD-EC12-5341-156EE859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276" y="2018153"/>
            <a:ext cx="4239239" cy="758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3DFF8-6680-AFBC-64C0-627C20F71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675" y="3576373"/>
            <a:ext cx="1074325" cy="772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7F9EA1-9B8C-24E8-5B5D-83917AE6D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929" y="4720098"/>
            <a:ext cx="2060693" cy="772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344F0E-5F23-F224-44A5-AE7E17F6C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4" y="3921024"/>
            <a:ext cx="1547659" cy="687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637A9D-CB93-063B-E338-C7B98A534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153" y="4886786"/>
            <a:ext cx="2225698" cy="8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6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Approach</a:t>
            </a:r>
          </a:p>
        </p:txBody>
      </p:sp>
      <p:pic>
        <p:nvPicPr>
          <p:cNvPr id="4" name="Content Placeholder 3" descr="A diagram of a type of data&#10;&#10;AI-generated content may be incorrect.">
            <a:extLst>
              <a:ext uri="{FF2B5EF4-FFF2-40B4-BE49-F238E27FC236}">
                <a16:creationId xmlns:a16="http://schemas.microsoft.com/office/drawing/2014/main" id="{375B399D-F5B8-31D2-E060-12CEBF2A8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721" y="1574310"/>
            <a:ext cx="9144002" cy="514350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46E55-9ACF-6164-599E-38F03100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B28AE-B7EB-8B6C-9EF7-69503C562F7F}"/>
              </a:ext>
            </a:extLst>
          </p:cNvPr>
          <p:cNvSpPr txBox="1"/>
          <p:nvPr/>
        </p:nvSpPr>
        <p:spPr>
          <a:xfrm>
            <a:off x="923925" y="6455664"/>
            <a:ext cx="250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Generated with ChatGPT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E2BBEE-F8B7-F198-E5C6-121E0C96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23458C-020E-483B-D492-D2C6BC80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254824-F636-88DC-334A-E841143BB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9B3110-9E0B-BD12-64B9-F05616CEF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F7C769-1199-1620-2383-66ED109D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C2901-1AA0-AEDE-F584-C57C722A5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 Concepts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FE1F49-D293-424B-0EE4-E3D8078B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5D0B6A-332E-A1A4-B3B3-27BC406351F8}"/>
              </a:ext>
            </a:extLst>
          </p:cNvPr>
          <p:cNvSpPr txBox="1"/>
          <p:nvPr/>
        </p:nvSpPr>
        <p:spPr>
          <a:xfrm>
            <a:off x="1150372" y="1785102"/>
            <a:ext cx="6843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Mappings in the Formats Dictionary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6625AA-E2C2-C6D1-327C-6F01D1707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97" y="2868327"/>
            <a:ext cx="7464354" cy="337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51C0E2-4796-64AC-E317-0A19AA8B1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CBC8C4-6B62-7FFC-BFE5-53570BB73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B7EC9B-737B-156B-0DDF-28084E987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946126-A51B-60AC-A507-2BE442197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7FDD03-262E-2069-1EED-DD8F28781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979D6-E668-7933-A604-99A31B0B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 Concepts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EAFF2-1C35-E5CA-4414-E5133D431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AADAC-6166-FE54-3E60-73DB0492E0EF}"/>
              </a:ext>
            </a:extLst>
          </p:cNvPr>
          <p:cNvSpPr txBox="1"/>
          <p:nvPr/>
        </p:nvSpPr>
        <p:spPr>
          <a:xfrm rot="20556656">
            <a:off x="704025" y="4381845"/>
            <a:ext cx="3628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>
                <a:highlight>
                  <a:srgbClr val="FFFF00"/>
                </a:highlight>
              </a:rPr>
              <a:t>2800 instances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F7F25-128F-BBDC-6067-3F28B48BA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581" y="3356508"/>
            <a:ext cx="4203700" cy="3099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5A053C-72BC-637E-C7DF-1BE4516E0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83" y="2098706"/>
            <a:ext cx="4948464" cy="266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4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68C037-9CD9-6DD8-F264-9A5E6E19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E04BAFE-7363-66E9-6FE7-1A8AFA389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4F0-F2C8-80A8-E869-B1E1C7F77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82B10D-981A-4AB8-8D92-ED98426C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3AD0A3-C099-0821-DDEA-D7B255108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7BFC2-15FE-F8FB-30BB-DFB232E3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 Concepts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63C8F-87D1-A198-D0E8-9A4EC3A8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EEBCD-1D0E-EB86-BE1B-474111A86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5" y="1575956"/>
            <a:ext cx="4203700" cy="3099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0318E1-6D37-7963-8B6F-F530FA534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689" y="4801543"/>
            <a:ext cx="554355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3633E1-6A63-10C4-F658-C72C7B21D818}"/>
              </a:ext>
            </a:extLst>
          </p:cNvPr>
          <p:cNvSpPr txBox="1"/>
          <p:nvPr/>
        </p:nvSpPr>
        <p:spPr>
          <a:xfrm rot="20556656">
            <a:off x="4395503" y="1373928"/>
            <a:ext cx="3924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>
                <a:highlight>
                  <a:srgbClr val="FFFF00"/>
                </a:highlight>
              </a:rPr>
              <a:t>39 FinalFormats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973B4-CF9A-B0BF-B1E7-88CB15E6A57C}"/>
              </a:ext>
            </a:extLst>
          </p:cNvPr>
          <p:cNvSpPr txBox="1"/>
          <p:nvPr/>
        </p:nvSpPr>
        <p:spPr>
          <a:xfrm rot="20181010">
            <a:off x="200755" y="5157535"/>
            <a:ext cx="362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>
                <a:highlight>
                  <a:srgbClr val="FFFF00"/>
                </a:highlight>
              </a:rPr>
              <a:t>Bounded Numerical limits</a:t>
            </a:r>
          </a:p>
        </p:txBody>
      </p:sp>
    </p:spTree>
    <p:extLst>
      <p:ext uri="{BB962C8B-B14F-4D97-AF65-F5344CB8AC3E}">
        <p14:creationId xmlns:p14="http://schemas.microsoft.com/office/powerpoint/2010/main" val="260408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9C38E-21CC-FAF9-9167-B40717A9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C9006-234D-9D28-75CB-4F9D0148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 Concepts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E6D8-06A2-B885-C657-F53A4343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4450B-B61F-C2FD-79A2-57719CBDC873}"/>
              </a:ext>
            </a:extLst>
          </p:cNvPr>
          <p:cNvSpPr txBox="1"/>
          <p:nvPr/>
        </p:nvSpPr>
        <p:spPr>
          <a:xfrm>
            <a:off x="1002888" y="1502712"/>
            <a:ext cx="764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Mappings from Abbreviations Dictionary to Formats Dictionary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9E5473-F578-5F94-E991-BFD8B2CCC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34" y="2991746"/>
            <a:ext cx="5157221" cy="1240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861F31-CA73-0083-998D-0B8C4DBE4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2" y="4951359"/>
            <a:ext cx="5164926" cy="1288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DB188-1F8D-7374-CA0A-7A748FBB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236" y="2643634"/>
            <a:ext cx="3968759" cy="986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8696BD-CAE1-55C4-BDA2-1D2D07E08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237" y="4299434"/>
            <a:ext cx="4024634" cy="9654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421AB3-8E25-0CB8-575C-7611C8E0C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187" y="5199310"/>
            <a:ext cx="3997017" cy="448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D3C9D-7608-BD92-0EE7-1C6E8E121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401" y="3583362"/>
            <a:ext cx="4024633" cy="3937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945B46-35E0-93E6-1484-8111C896F40D}"/>
              </a:ext>
            </a:extLst>
          </p:cNvPr>
          <p:cNvSpPr txBox="1"/>
          <p:nvPr/>
        </p:nvSpPr>
        <p:spPr>
          <a:xfrm rot="20556656">
            <a:off x="6368040" y="106755"/>
            <a:ext cx="2902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>
                <a:highlight>
                  <a:srgbClr val="FFFF00"/>
                </a:highlight>
              </a:rPr>
              <a:t>1000 instances</a:t>
            </a:r>
          </a:p>
        </p:txBody>
      </p:sp>
    </p:spTree>
    <p:extLst>
      <p:ext uri="{BB962C8B-B14F-4D97-AF65-F5344CB8AC3E}">
        <p14:creationId xmlns:p14="http://schemas.microsoft.com/office/powerpoint/2010/main" val="4219394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10315</TotalTime>
  <Words>342</Words>
  <Application>Microsoft Office PowerPoint</Application>
  <PresentationFormat>On-screen Show (4:3)</PresentationFormat>
  <Paragraphs>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Office Theme</vt:lpstr>
      <vt:lpstr>PowerPoint Presentation</vt:lpstr>
      <vt:lpstr>Real-world Data Quality Problems</vt:lpstr>
      <vt:lpstr>How to detect these issues automatically? </vt:lpstr>
      <vt:lpstr>What about analysing  Attribute labels/Column Headers? </vt:lpstr>
      <vt:lpstr>Approach</vt:lpstr>
      <vt:lpstr>Key Concepts</vt:lpstr>
      <vt:lpstr>Key Concepts</vt:lpstr>
      <vt:lpstr>Key Concepts</vt:lpstr>
      <vt:lpstr>Key Concepts</vt:lpstr>
      <vt:lpstr>Architecture</vt:lpstr>
      <vt:lpstr>Evaluation</vt:lpstr>
      <vt:lpstr>Preprocessing in STI: What is Missing</vt:lpstr>
      <vt:lpstr>Knowledge Graph Mapping</vt:lpstr>
      <vt:lpstr>Abbreviation Expansion to FinalFormat and SourceKeyword</vt:lpstr>
      <vt:lpstr>KG Alignment Outcomes after Header Expansion</vt:lpstr>
      <vt:lpstr>KG Alignment Outcomes after Header Expansion</vt:lpstr>
      <vt:lpstr>Frequent DBpedia Vocabulary Gaps and over-Specialized Mapping from SourceKeywords</vt:lpstr>
      <vt:lpstr>Frequent Schema.org Vocabulary Gaps and over-Specialized Mapping from SourceKeywords</vt:lpstr>
      <vt:lpstr>PowerPoint Presentation</vt:lpstr>
      <vt:lpstr>Strengths</vt:lpstr>
      <vt:lpstr>Contribution to KG Quality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Marcelo Valentim Silva</dc:creator>
  <cp:keywords/>
  <dc:description>generated using python-pptx</dc:description>
  <cp:lastModifiedBy>Marcelo Valentim Silva (Student)</cp:lastModifiedBy>
  <cp:revision>5</cp:revision>
  <dcterms:created xsi:type="dcterms:W3CDTF">2013-01-27T09:14:16Z</dcterms:created>
  <dcterms:modified xsi:type="dcterms:W3CDTF">2026-05-11T07:41:04Z</dcterms:modified>
  <cp:category/>
</cp:coreProperties>
</file>